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0B40-0ED8-419A-8DBF-3BA96D7BC9E9}" type="datetimeFigureOut">
              <a:rPr lang="tr-TR" smtClean="0"/>
              <a:t>21.09.2020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DE5A-7BD3-4D15-A4C0-475C6F4F7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26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0B40-0ED8-419A-8DBF-3BA96D7BC9E9}" type="datetimeFigureOut">
              <a:rPr lang="tr-TR" smtClean="0"/>
              <a:t>21.09.2020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DE5A-7BD3-4D15-A4C0-475C6F4F7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25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0B40-0ED8-419A-8DBF-3BA96D7BC9E9}" type="datetimeFigureOut">
              <a:rPr lang="tr-TR" smtClean="0"/>
              <a:t>21.09.2020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DE5A-7BD3-4D15-A4C0-475C6F4F7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29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0B40-0ED8-419A-8DBF-3BA96D7BC9E9}" type="datetimeFigureOut">
              <a:rPr lang="tr-TR" smtClean="0"/>
              <a:t>21.09.2020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DE5A-7BD3-4D15-A4C0-475C6F4F7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887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0B40-0ED8-419A-8DBF-3BA96D7BC9E9}" type="datetimeFigureOut">
              <a:rPr lang="tr-TR" smtClean="0"/>
              <a:t>21.09.2020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DE5A-7BD3-4D15-A4C0-475C6F4F7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0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0B40-0ED8-419A-8DBF-3BA96D7BC9E9}" type="datetimeFigureOut">
              <a:rPr lang="tr-TR" smtClean="0"/>
              <a:t>21.09.2020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DE5A-7BD3-4D15-A4C0-475C6F4F7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86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0B40-0ED8-419A-8DBF-3BA96D7BC9E9}" type="datetimeFigureOut">
              <a:rPr lang="tr-TR" smtClean="0"/>
              <a:t>21.09.2020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DE5A-7BD3-4D15-A4C0-475C6F4F7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70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0B40-0ED8-419A-8DBF-3BA96D7BC9E9}" type="datetimeFigureOut">
              <a:rPr lang="tr-TR" smtClean="0"/>
              <a:t>21.09.2020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DE5A-7BD3-4D15-A4C0-475C6F4F7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22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0B40-0ED8-419A-8DBF-3BA96D7BC9E9}" type="datetimeFigureOut">
              <a:rPr lang="tr-TR" smtClean="0"/>
              <a:t>21.09.2020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DE5A-7BD3-4D15-A4C0-475C6F4F7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755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0B40-0ED8-419A-8DBF-3BA96D7BC9E9}" type="datetimeFigureOut">
              <a:rPr lang="tr-TR" smtClean="0"/>
              <a:t>21.09.2020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DE5A-7BD3-4D15-A4C0-475C6F4F7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2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0B40-0ED8-419A-8DBF-3BA96D7BC9E9}" type="datetimeFigureOut">
              <a:rPr lang="tr-TR" smtClean="0"/>
              <a:t>21.09.2020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DE5A-7BD3-4D15-A4C0-475C6F4F7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92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70B40-0ED8-419A-8DBF-3BA96D7BC9E9}" type="datetimeFigureOut">
              <a:rPr lang="tr-TR" smtClean="0"/>
              <a:t>21.09.2020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3DE5A-7BD3-4D15-A4C0-475C6F4F7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96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02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3674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926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7347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62783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01325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Ekran Gösterisi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LAB3_5</dc:creator>
  <cp:lastModifiedBy>LAB3_5</cp:lastModifiedBy>
  <cp:revision>6</cp:revision>
  <dcterms:created xsi:type="dcterms:W3CDTF">2020-09-21T08:02:26Z</dcterms:created>
  <dcterms:modified xsi:type="dcterms:W3CDTF">2020-09-21T08:29:29Z</dcterms:modified>
</cp:coreProperties>
</file>