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7" r:id="rId6"/>
    <p:sldId id="266" r:id="rId7"/>
    <p:sldId id="269" r:id="rId8"/>
    <p:sldId id="270" r:id="rId9"/>
    <p:sldId id="258" r:id="rId10"/>
    <p:sldId id="268" r:id="rId11"/>
    <p:sldId id="259" r:id="rId12"/>
    <p:sldId id="271" r:id="rId13"/>
    <p:sldId id="272" r:id="rId14"/>
    <p:sldId id="273" r:id="rId15"/>
    <p:sldId id="262" r:id="rId16"/>
    <p:sldId id="263" r:id="rId17"/>
    <p:sldId id="265" r:id="rId18"/>
    <p:sldId id="264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46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50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85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4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51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72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13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0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70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39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92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FD9D4-2819-4A4B-BE8D-D9EBBEB53EE8}" type="datetimeFigureOut">
              <a:rPr lang="tr-TR" smtClean="0"/>
              <a:t>12.12.2018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0B334-E760-48AF-B363-449F7DF2A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367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721" y="692696"/>
            <a:ext cx="2857500" cy="28575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1271" y="3933056"/>
            <a:ext cx="7772400" cy="1470025"/>
          </a:xfrm>
        </p:spPr>
        <p:txBody>
          <a:bodyPr/>
          <a:lstStyle/>
          <a:p>
            <a:r>
              <a:rPr lang="tr-TR" dirty="0" smtClean="0"/>
              <a:t>Neden EBA?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4583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Öğrenci açığını kapatma</a:t>
            </a:r>
            <a:br>
              <a:rPr lang="tr-TR" dirty="0" smtClean="0"/>
            </a:br>
            <a:r>
              <a:rPr lang="tr-TR" sz="2200" dirty="0" smtClean="0"/>
              <a:t>Farklı öğrenme modelleri – Öğrenme güçlüğü çeken öğrencilere özel öğretim teknikleri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1104945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r>
              <a:rPr lang="tr-TR" dirty="0" smtClean="0"/>
              <a:t>Öğrencilerin içerik üretebilmesi için güdülenmesi</a:t>
            </a:r>
          </a:p>
          <a:p>
            <a:r>
              <a:rPr lang="tr-TR" dirty="0" smtClean="0"/>
              <a:t>Eğitimin öğrenci merkezli olması</a:t>
            </a:r>
          </a:p>
          <a:p>
            <a:r>
              <a:rPr lang="tr-TR" dirty="0" smtClean="0"/>
              <a:t>Eğitimin tartışma platformlarında eleştirel bakış açısıyla değerlendirilebilmesi ve geliştirilmesi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003" y="3933056"/>
            <a:ext cx="305199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97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Veri ve materyal depolama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194" y="1600200"/>
            <a:ext cx="6033612" cy="4525963"/>
          </a:xfrm>
        </p:spPr>
      </p:pic>
    </p:spTree>
    <p:extLst>
      <p:ext uri="{BB962C8B-B14F-4D97-AF65-F5344CB8AC3E}">
        <p14:creationId xmlns:p14="http://schemas.microsoft.com/office/powerpoint/2010/main" val="3281875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eğitim paylaşım platformu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0" y="2434431"/>
            <a:ext cx="4457700" cy="2857500"/>
          </a:xfrm>
        </p:spPr>
      </p:pic>
    </p:spTree>
    <p:extLst>
      <p:ext uri="{BB962C8B-B14F-4D97-AF65-F5344CB8AC3E}">
        <p14:creationId xmlns:p14="http://schemas.microsoft.com/office/powerpoint/2010/main" val="4006113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Ölçme sistemi sayesinde sürekli ve anında geribildirim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29" y="1600200"/>
            <a:ext cx="7290141" cy="4525963"/>
          </a:xfrm>
        </p:spPr>
      </p:pic>
    </p:spTree>
    <p:extLst>
      <p:ext uri="{BB962C8B-B14F-4D97-AF65-F5344CB8AC3E}">
        <p14:creationId xmlns:p14="http://schemas.microsoft.com/office/powerpoint/2010/main" val="4760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Ö</a:t>
            </a:r>
            <a:r>
              <a:rPr lang="tr-TR" dirty="0" smtClean="0"/>
              <a:t>ğrenim çıktıları üzerinde raporları değerlendirme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09" y="1784698"/>
            <a:ext cx="5343983" cy="3288605"/>
          </a:xfrm>
        </p:spPr>
      </p:pic>
    </p:spTree>
    <p:extLst>
      <p:ext uri="{BB962C8B-B14F-4D97-AF65-F5344CB8AC3E}">
        <p14:creationId xmlns:p14="http://schemas.microsoft.com/office/powerpoint/2010/main" val="94833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433467"/>
          </a:xfrm>
        </p:spPr>
        <p:txBody>
          <a:bodyPr/>
          <a:lstStyle/>
          <a:p>
            <a:r>
              <a:rPr lang="tr-TR" dirty="0" smtClean="0"/>
              <a:t>Öğrenci ve sınıf gelişim raporları </a:t>
            </a:r>
          </a:p>
          <a:p>
            <a:r>
              <a:rPr lang="tr-TR" dirty="0" smtClean="0"/>
              <a:t>Öğrencinin kendi gelişimini izlemesi ve sınıftaki yerini görmesi</a:t>
            </a:r>
          </a:p>
          <a:p>
            <a:r>
              <a:rPr lang="tr-TR" dirty="0" smtClean="0"/>
              <a:t>Sınıflar arasındaki rekabet düzeyinin sürekli izlenmesi ve bu rekabetin sürekliliğinin sağlanması</a:t>
            </a:r>
          </a:p>
          <a:p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3645024"/>
            <a:ext cx="77470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47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Engelli öğrenciler için içerikler, ses kitapları, alt yazı destekleri vb.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2291556"/>
            <a:ext cx="6286500" cy="3143250"/>
          </a:xfrm>
        </p:spPr>
      </p:pic>
    </p:spTree>
    <p:extLst>
      <p:ext uri="{BB962C8B-B14F-4D97-AF65-F5344CB8AC3E}">
        <p14:creationId xmlns:p14="http://schemas.microsoft.com/office/powerpoint/2010/main" val="355195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8165" y="188640"/>
            <a:ext cx="8229600" cy="4525963"/>
          </a:xfrm>
        </p:spPr>
        <p:txBody>
          <a:bodyPr/>
          <a:lstStyle/>
          <a:p>
            <a:r>
              <a:rPr lang="tr-TR" dirty="0" err="1" smtClean="0"/>
              <a:t>T</a:t>
            </a:r>
            <a:r>
              <a:rPr lang="tr-TR" dirty="0" err="1"/>
              <a:t>ü</a:t>
            </a:r>
            <a:r>
              <a:rPr lang="tr-TR" dirty="0" err="1" smtClean="0"/>
              <a:t>rkiyenin</a:t>
            </a:r>
            <a:r>
              <a:rPr lang="tr-TR" dirty="0" smtClean="0"/>
              <a:t> ilk ve tek eğitsel arama motoru</a:t>
            </a:r>
          </a:p>
          <a:p>
            <a:r>
              <a:rPr lang="tr-TR" dirty="0" err="1" smtClean="0"/>
              <a:t>Eba</a:t>
            </a:r>
            <a:r>
              <a:rPr lang="tr-TR" dirty="0" smtClean="0"/>
              <a:t> içinden ve dışından eğitsel arama sonuçları buldurma</a:t>
            </a:r>
          </a:p>
          <a:p>
            <a:r>
              <a:rPr lang="tr-TR" dirty="0" smtClean="0"/>
              <a:t>İçerik ve bilgilerin güvenilirliği açısından tercih edilebilirliği yüksek.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11" y="2996952"/>
            <a:ext cx="569517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59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32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199" y="1052736"/>
            <a:ext cx="8229600" cy="1143000"/>
          </a:xfrm>
        </p:spPr>
        <p:txBody>
          <a:bodyPr/>
          <a:lstStyle/>
          <a:p>
            <a:r>
              <a:rPr lang="tr-TR" dirty="0" smtClean="0"/>
              <a:t>2011 de kuruldu ve sürekli gelişiyor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Dünyanın en büyük ders içerik platformu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45816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98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tr-TR" sz="4000" dirty="0" smtClean="0"/>
              <a:t>Bilgi ve teknoloji çağında yaşıyoruz. </a:t>
            </a:r>
          </a:p>
          <a:p>
            <a:r>
              <a:rPr lang="tr-TR" sz="4000" dirty="0" smtClean="0"/>
              <a:t>Bilgiye ulaşılabilirlik artık daha hızlı ama güvenilirlik ???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833" y="3356992"/>
            <a:ext cx="6228334" cy="297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4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İçerikler sürekli güncelleniyor…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204912"/>
            <a:ext cx="57150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31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34075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Öğretmen öğrenci arasında sürekli etkileşim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055" y="1417055"/>
            <a:ext cx="4023891" cy="402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  Herkese açık paylaşımlar ve haberler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452" y="1162452"/>
            <a:ext cx="4533096" cy="453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6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Öğretmen ve öğrencinin teknolojiye entegrasyonu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942" y="1600200"/>
            <a:ext cx="4630116" cy="4525963"/>
          </a:xfrm>
        </p:spPr>
      </p:pic>
    </p:spTree>
    <p:extLst>
      <p:ext uri="{BB962C8B-B14F-4D97-AF65-F5344CB8AC3E}">
        <p14:creationId xmlns:p14="http://schemas.microsoft.com/office/powerpoint/2010/main" val="292296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Yer/zaman ayırmadan sürekli öğrenme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36" y="1835560"/>
            <a:ext cx="8452729" cy="3186881"/>
          </a:xfrm>
        </p:spPr>
      </p:pic>
    </p:spTree>
    <p:extLst>
      <p:ext uri="{BB962C8B-B14F-4D97-AF65-F5344CB8AC3E}">
        <p14:creationId xmlns:p14="http://schemas.microsoft.com/office/powerpoint/2010/main" val="242483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Her kesimden öğrenciye fırsat eşitliği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1786731"/>
            <a:ext cx="5080000" cy="4152900"/>
          </a:xfrm>
        </p:spPr>
      </p:pic>
    </p:spTree>
    <p:extLst>
      <p:ext uri="{BB962C8B-B14F-4D97-AF65-F5344CB8AC3E}">
        <p14:creationId xmlns:p14="http://schemas.microsoft.com/office/powerpoint/2010/main" val="304052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156</Words>
  <Application>Microsoft Office PowerPoint</Application>
  <PresentationFormat>Ekran Gösterisi (4:3)</PresentationFormat>
  <Paragraphs>28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Neden EBA?</vt:lpstr>
      <vt:lpstr>2011 de kuruldu ve sürekli gelişiyor</vt:lpstr>
      <vt:lpstr>PowerPoint Sunusu</vt:lpstr>
      <vt:lpstr>İçerikler sürekli güncelleniyor…</vt:lpstr>
      <vt:lpstr>PowerPoint Sunusu</vt:lpstr>
      <vt:lpstr>PowerPoint Sunusu</vt:lpstr>
      <vt:lpstr>Öğretmen ve öğrencinin teknolojiye entegrasyonu </vt:lpstr>
      <vt:lpstr>Yer/zaman ayırmadan sürekli öğrenme</vt:lpstr>
      <vt:lpstr>Her kesimden öğrenciye fırsat eşitliği</vt:lpstr>
      <vt:lpstr>Öğrenci açığını kapatma Farklı öğrenme modelleri – Öğrenme güçlüğü çeken öğrencilere özel öğretim teknikleri </vt:lpstr>
      <vt:lpstr>PowerPoint Sunusu</vt:lpstr>
      <vt:lpstr> Veri ve materyal depolama </vt:lpstr>
      <vt:lpstr>Sosyal eğitim paylaşım platformu </vt:lpstr>
      <vt:lpstr>Ölçme sistemi sayesinde sürekli ve anında geribildirim </vt:lpstr>
      <vt:lpstr>Öğrenim çıktıları üzerinde raporları değerlendirme </vt:lpstr>
      <vt:lpstr>PowerPoint Sunusu</vt:lpstr>
      <vt:lpstr>Engelli öğrenciler için içerikler, ses kitapları, alt yazı destekleri vb.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Neden eba?</dc:title>
  <dc:creator>ag</dc:creator>
  <cp:lastModifiedBy>jijzaqxswj</cp:lastModifiedBy>
  <cp:revision>10</cp:revision>
  <dcterms:created xsi:type="dcterms:W3CDTF">2017-06-18T23:17:05Z</dcterms:created>
  <dcterms:modified xsi:type="dcterms:W3CDTF">2018-12-12T15:11:11Z</dcterms:modified>
</cp:coreProperties>
</file>